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6" r:id="rId3"/>
    <p:sldId id="274" r:id="rId4"/>
    <p:sldId id="277" r:id="rId5"/>
    <p:sldId id="278" r:id="rId6"/>
    <p:sldId id="256" r:id="rId7"/>
    <p:sldId id="265" r:id="rId8"/>
    <p:sldId id="267" r:id="rId9"/>
    <p:sldId id="270" r:id="rId10"/>
    <p:sldId id="273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711" autoAdjust="0"/>
  </p:normalViewPr>
  <p:slideViewPr>
    <p:cSldViewPr snapToGrid="0">
      <p:cViewPr varScale="1">
        <p:scale>
          <a:sx n="76" d="100"/>
          <a:sy n="76" d="100"/>
        </p:scale>
        <p:origin x="126" y="6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120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6B184-6AAA-46EF-B900-EEB19EEB64C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D31E7-0328-43D1-AC7B-AD2A032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73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39F32-2587-4811-A2A7-47AF6838FFA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D499A-07FD-46BA-B98A-F6345177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7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2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8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8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9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YOU MUST</a:t>
            </a:r>
            <a:r>
              <a:rPr lang="en-US" b="1" baseline="0" dirty="0"/>
              <a:t> FOLLOW FORMAT FOR CONSISTENCY.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5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YOUR</a:t>
            </a:r>
            <a:r>
              <a:rPr lang="en-US" b="1" baseline="0" dirty="0"/>
              <a:t> PRESENTATION MUST INCLUDE THIS SLIDE.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1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YOU MUST FOLLOW FORMAT FOR CONSISTENCY.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9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ms.org/upload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ctr"/>
            <a:r>
              <a:rPr lang="en-US" sz="2800" b="1" dirty="0">
                <a:latin typeface="Arial"/>
                <a:cs typeface="Arial"/>
              </a:rPr>
              <a:t>SESSION TITLE </a:t>
            </a:r>
            <a:r>
              <a:rPr lang="en-US" sz="1275" dirty="0">
                <a:latin typeface="Arial"/>
                <a:cs typeface="Arial"/>
              </a:rPr>
              <a:t>(Arial 28pt Bold)</a:t>
            </a:r>
            <a:br>
              <a:rPr lang="en-US" sz="1275" dirty="0">
                <a:latin typeface="Arial"/>
                <a:cs typeface="Arial"/>
              </a:rPr>
            </a:br>
            <a:r>
              <a:rPr lang="en-US" sz="1275" dirty="0">
                <a:latin typeface="Arial"/>
                <a:cs typeface="Arial"/>
              </a:rPr>
              <a:t>(</a:t>
            </a:r>
            <a:r>
              <a:rPr lang="en-US" sz="1100" dirty="0">
                <a:latin typeface="Arial"/>
                <a:cs typeface="Arial"/>
              </a:rPr>
              <a:t>SESSION CODE HERE </a:t>
            </a:r>
            <a:r>
              <a:rPr lang="en-US" sz="1275" dirty="0">
                <a:latin typeface="Arial"/>
                <a:cs typeface="Arial"/>
              </a:rPr>
              <a:t>[Ariel 11 point, not bold)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Arial"/>
                <a:cs typeface="Arial"/>
              </a:rPr>
              <a:t>Speakers</a:t>
            </a:r>
            <a:r>
              <a:rPr lang="en-US" sz="1500" b="1" dirty="0">
                <a:latin typeface="Arial"/>
                <a:cs typeface="Arial"/>
              </a:rPr>
              <a:t>:</a:t>
            </a:r>
            <a:r>
              <a:rPr lang="en-US" sz="1350" b="1" dirty="0">
                <a:latin typeface="Arial"/>
                <a:cs typeface="Arial"/>
              </a:rPr>
              <a:t> </a:t>
            </a:r>
            <a:r>
              <a:rPr lang="en-US" sz="1125" dirty="0">
                <a:latin typeface="Arial"/>
                <a:cs typeface="Arial"/>
              </a:rPr>
              <a:t>(Ariel 18pt Bold)</a:t>
            </a:r>
          </a:p>
          <a:p>
            <a:r>
              <a:rPr lang="en-US" sz="1500" dirty="0">
                <a:latin typeface="Arial"/>
                <a:cs typeface="Arial"/>
              </a:rPr>
              <a:t>First Name Last Name, Title, Company </a:t>
            </a:r>
            <a:r>
              <a:rPr lang="en-US" sz="1125" dirty="0">
                <a:latin typeface="Arial"/>
                <a:cs typeface="Arial"/>
              </a:rPr>
              <a:t>(Arial 15pt, not bold)</a:t>
            </a:r>
          </a:p>
          <a:p>
            <a:r>
              <a:rPr lang="en-US" sz="1500" dirty="0">
                <a:latin typeface="Arial"/>
                <a:cs typeface="Arial"/>
              </a:rPr>
              <a:t>First Name Last Name, Title Company </a:t>
            </a:r>
            <a:r>
              <a:rPr lang="en-US" sz="1125" dirty="0">
                <a:latin typeface="Arial"/>
                <a:cs typeface="Arial"/>
              </a:rPr>
              <a:t>(Arial 15pt, not bold)</a:t>
            </a:r>
          </a:p>
        </p:txBody>
      </p:sp>
    </p:spTree>
    <p:extLst>
      <p:ext uri="{BB962C8B-B14F-4D97-AF65-F5344CB8AC3E}">
        <p14:creationId xmlns:p14="http://schemas.microsoft.com/office/powerpoint/2010/main" val="352171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Learning Objectives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sz="1500" b="1" dirty="0">
                <a:latin typeface="Arial"/>
                <a:cs typeface="Arial"/>
              </a:rPr>
              <a:t>At the end of this session, you will: (list key learning objectives and takeaways that attendees will learn)</a:t>
            </a:r>
            <a:br>
              <a:rPr lang="en-US" sz="1500" b="1" dirty="0">
                <a:latin typeface="Arial"/>
                <a:cs typeface="Arial"/>
              </a:rPr>
            </a:br>
            <a:endParaRPr lang="en-US" sz="15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Learning Objective 1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Learning Objective 2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Learning Objective 3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</p:txBody>
      </p:sp>
    </p:spTree>
    <p:extLst>
      <p:ext uri="{BB962C8B-B14F-4D97-AF65-F5344CB8AC3E}">
        <p14:creationId xmlns:p14="http://schemas.microsoft.com/office/powerpoint/2010/main" val="427239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Action Required!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z="1500" b="1" dirty="0">
                <a:latin typeface="Arial"/>
                <a:cs typeface="Arial"/>
              </a:rPr>
              <a:t>Your presentation and handouts are due  Monday, April 10</a:t>
            </a:r>
            <a:endParaRPr lang="en-US" sz="1125" dirty="0">
              <a:latin typeface="Arial"/>
              <a:cs typeface="Arial"/>
            </a:endParaRPr>
          </a:p>
          <a:p>
            <a:pPr lvl="1"/>
            <a:r>
              <a:rPr lang="en-US" sz="1130" dirty="0">
                <a:latin typeface="Arial"/>
                <a:cs typeface="Arial"/>
                <a:hlinkClick r:id="rId2"/>
              </a:rPr>
              <a:t>www.rims.org/upload</a:t>
            </a:r>
            <a:r>
              <a:rPr lang="en-US" sz="1130" dirty="0">
                <a:latin typeface="Arial"/>
                <a:cs typeface="Arial"/>
              </a:rPr>
              <a:t> (not live yet)</a:t>
            </a:r>
          </a:p>
          <a:p>
            <a:pPr lvl="1"/>
            <a:r>
              <a:rPr lang="en-US" sz="1130" dirty="0">
                <a:latin typeface="Arial"/>
                <a:cs typeface="Arial"/>
              </a:rPr>
              <a:t>Once uploaded, changes are not permitted until onsite in Philadelphia</a:t>
            </a:r>
          </a:p>
          <a:p>
            <a:pPr marL="457200" lvl="1" indent="0">
              <a:buNone/>
            </a:pPr>
            <a:endParaRPr lang="en-US" sz="113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4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Do not clutter your slide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Less is more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Graphs and video clips are encouraged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The meeting room will have Wi-Fi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No sales pitches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If your session is reported to management as selling your service or company, you will prohibited from speaking at a future RIMS event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Speaker Center Room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Philadelphia Convention Center, Room 26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All speakers </a:t>
            </a:r>
            <a:r>
              <a:rPr lang="en-US" sz="1200" b="1" u="sng" dirty="0">
                <a:latin typeface="Arial"/>
                <a:cs typeface="Arial"/>
              </a:rPr>
              <a:t>MUST</a:t>
            </a:r>
            <a:r>
              <a:rPr lang="en-US" sz="1200" dirty="0">
                <a:latin typeface="Arial"/>
                <a:cs typeface="Arial"/>
              </a:rPr>
              <a:t> report to this room to pick up name badges and review presentations with the audio-visual technician at least 4 hours before the session begins.</a:t>
            </a:r>
          </a:p>
        </p:txBody>
      </p:sp>
    </p:spTree>
    <p:extLst>
      <p:ext uri="{BB962C8B-B14F-4D97-AF65-F5344CB8AC3E}">
        <p14:creationId xmlns:p14="http://schemas.microsoft.com/office/powerpoint/2010/main" val="414523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52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127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67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13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9954-8FC1-444B-BF9B-0968DB2B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0AF4C-2D31-44A2-B363-A903650A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57C7D-49E4-4B0C-AE3C-77F70732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90488-2AEE-4698-99F3-28EE47FF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0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1920x1080_RIMS_PPT_2017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74534A-E8A8-45C8-BB6F-5DA6D921F68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54B365-0FC0-41D7-ADE0-79B27F6967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9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ms.org/annual-conferences/RIMS2020/speaker/promote" TargetMode="External"/><Relationship Id="rId3" Type="http://schemas.openxmlformats.org/officeDocument/2006/relationships/hyperlink" Target="https://www.rims.org/annual-conferences/RIMS2020/registration-rates/mobile-app" TargetMode="External"/><Relationship Id="rId7" Type="http://schemas.openxmlformats.org/officeDocument/2006/relationships/hyperlink" Target="https://www.instagram.com/rims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rimsorg" TargetMode="External"/><Relationship Id="rId5" Type="http://schemas.openxmlformats.org/officeDocument/2006/relationships/hyperlink" Target="https://www.twitter.com/rimsorg" TargetMode="External"/><Relationship Id="rId4" Type="http://schemas.openxmlformats.org/officeDocument/2006/relationships/hyperlink" Target="https://www.facebook.com/RIMS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ms.org/annual-conferences/RIMS2020/speaker/deadlin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ms.org/SS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Practice, Practice, Practice and deliver your presentation with power, poise and elegance.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Engage and inspire your audience, give them something to talk about when they leave.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Storytelling captivates your audience and help them remember the value you are providing.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Think Positive and don’t let your nerves manipulate your mind.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900" b="1" i="1" dirty="0"/>
              <a:t>(Remove this slide from your PPT)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5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speakers contact information and any important website information.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Presentations -The 3 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Plan and Deliver Your Presentations With</a:t>
            </a:r>
          </a:p>
          <a:p>
            <a:r>
              <a:rPr lang="en-US" dirty="0"/>
              <a:t>Clarity of the message</a:t>
            </a:r>
          </a:p>
          <a:p>
            <a:r>
              <a:rPr lang="en-US" dirty="0"/>
              <a:t>Credibility of the speaker</a:t>
            </a:r>
          </a:p>
          <a:p>
            <a:r>
              <a:rPr lang="en-US" dirty="0"/>
              <a:t>Connection with the audience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900" b="1" i="1" dirty="0"/>
              <a:t>(Remove this slide from your PPT)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8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8312"/>
            <a:ext cx="10515600" cy="4754563"/>
          </a:xfrm>
        </p:spPr>
        <p:txBody>
          <a:bodyPr/>
          <a:lstStyle/>
          <a:p>
            <a:r>
              <a:rPr lang="en-US" dirty="0"/>
              <a:t>Download the RIMS </a:t>
            </a:r>
            <a:r>
              <a:rPr lang="en-US" dirty="0">
                <a:hlinkClick r:id="rId3"/>
              </a:rPr>
              <a:t>Mobile App. </a:t>
            </a:r>
            <a:br>
              <a:rPr lang="en-US" dirty="0"/>
            </a:br>
            <a:r>
              <a:rPr lang="en-US" dirty="0"/>
              <a:t>Wi-Fi Password: This will be available closer to the conference.</a:t>
            </a:r>
          </a:p>
          <a:p>
            <a:r>
              <a:rPr lang="en-US" dirty="0"/>
              <a:t>Education Program is by day and time.</a:t>
            </a:r>
          </a:p>
          <a:p>
            <a:r>
              <a:rPr lang="en-US" dirty="0"/>
              <a:t>Session evaluation can be rated by clicking on rate in the session </a:t>
            </a:r>
            <a:r>
              <a:rPr lang="en-US"/>
              <a:t>details in </a:t>
            </a:r>
            <a:r>
              <a:rPr lang="en-US" dirty="0"/>
              <a:t>the mobile app.</a:t>
            </a:r>
          </a:p>
          <a:p>
            <a:r>
              <a:rPr lang="en-US" dirty="0"/>
              <a:t>Be sure to tag RIMS (</a:t>
            </a:r>
            <a:r>
              <a:rPr lang="en-US" b="1" dirty="0">
                <a:hlinkClick r:id="rId4"/>
              </a:rPr>
              <a:t>Facebook</a:t>
            </a:r>
            <a:r>
              <a:rPr lang="en-US" dirty="0"/>
              <a:t>, </a:t>
            </a:r>
            <a:r>
              <a:rPr lang="en-US" b="1" dirty="0">
                <a:hlinkClick r:id="rId5"/>
              </a:rPr>
              <a:t>Twitter</a:t>
            </a:r>
            <a:r>
              <a:rPr lang="en-US" dirty="0"/>
              <a:t>, </a:t>
            </a:r>
            <a:r>
              <a:rPr lang="en-US" b="1" dirty="0">
                <a:hlinkClick r:id="rId6"/>
              </a:rPr>
              <a:t>LinkedIn</a:t>
            </a:r>
            <a:r>
              <a:rPr lang="en-US" dirty="0"/>
              <a:t>, </a:t>
            </a:r>
            <a:r>
              <a:rPr lang="en-US" b="1" dirty="0">
                <a:hlinkClick r:id="rId7"/>
              </a:rPr>
              <a:t>Instagram</a:t>
            </a:r>
            <a:r>
              <a:rPr lang="en-US" dirty="0"/>
              <a:t>) and use hashtag </a:t>
            </a:r>
            <a:r>
              <a:rPr lang="en-US" b="1" dirty="0"/>
              <a:t>#RIMS2020</a:t>
            </a:r>
            <a:r>
              <a:rPr lang="en-US" dirty="0"/>
              <a:t>.</a:t>
            </a:r>
          </a:p>
          <a:p>
            <a:r>
              <a:rPr lang="en-US" dirty="0">
                <a:hlinkClick r:id="rId8"/>
              </a:rPr>
              <a:t>Promote Your Session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b="1" i="1" dirty="0"/>
              <a:t>(Remove this slide from your PPT)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0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PowerPoint/Handouts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8312"/>
            <a:ext cx="10515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cs typeface="Arial"/>
              </a:rPr>
              <a:t>Your PowerPoint presentation and handouts are due </a:t>
            </a:r>
            <a:r>
              <a:rPr lang="en-US" sz="2200" dirty="0">
                <a:cs typeface="Arial"/>
                <a:hlinkClick r:id="rId3"/>
              </a:rPr>
              <a:t>Friday, April 17</a:t>
            </a:r>
            <a:endParaRPr lang="en-US" sz="2200" dirty="0">
              <a:cs typeface="Arial"/>
            </a:endParaRPr>
          </a:p>
          <a:p>
            <a:r>
              <a:rPr lang="en-US" sz="2200" dirty="0">
                <a:cs typeface="Arial"/>
              </a:rPr>
              <a:t>Must use the </a:t>
            </a:r>
            <a:r>
              <a:rPr lang="en-US" sz="2200" dirty="0">
                <a:cs typeface="Arial"/>
                <a:hlinkClick r:id="rId3"/>
              </a:rPr>
              <a:t>RIMS Template</a:t>
            </a:r>
            <a:r>
              <a:rPr lang="en-US" sz="2200" dirty="0">
                <a:cs typeface="Arial"/>
              </a:rPr>
              <a:t> </a:t>
            </a:r>
          </a:p>
          <a:p>
            <a:r>
              <a:rPr lang="en-US" sz="2200" dirty="0">
                <a:cs typeface="Arial"/>
              </a:rPr>
              <a:t>Uploading PowerPoint presentation to Freeman site: as the deadline gets closer, you will receive link and instructions from Freeman.</a:t>
            </a:r>
          </a:p>
          <a:p>
            <a:r>
              <a:rPr lang="en-US" sz="2200" dirty="0">
                <a:cs typeface="Arial"/>
              </a:rPr>
              <a:t>All PowerPoint presentations will be managed from one central e-library in the Speaker Center/Speaker Registration, located in room 401-402 in the Colorado Convention Center.</a:t>
            </a:r>
          </a:p>
          <a:p>
            <a:r>
              <a:rPr lang="en-US" sz="2200" dirty="0">
                <a:cs typeface="Arial"/>
              </a:rPr>
              <a:t>When On-Site: Procced to the Speaker Center to pick-up your badge and review your presentation.</a:t>
            </a:r>
          </a:p>
          <a:p>
            <a:r>
              <a:rPr lang="en-US" sz="2200" dirty="0">
                <a:cs typeface="Arial"/>
              </a:rPr>
              <a:t>Once approved, your presentation will be waiting for you in the session room.</a:t>
            </a:r>
          </a:p>
          <a:p>
            <a:r>
              <a:rPr lang="en-US" sz="2200" dirty="0">
                <a:cs typeface="Arial"/>
              </a:rPr>
              <a:t>IF THERE ARE CHANGES to your PowerPoint after the deadline, bring an updated copy on a USB to the Speaker Center.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b="1" i="1" dirty="0"/>
              <a:t>(Remove this slide from your PPT)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2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 the Attendees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8312"/>
            <a:ext cx="10515600" cy="4754563"/>
          </a:xfrm>
        </p:spPr>
        <p:txBody>
          <a:bodyPr>
            <a:normAutofit/>
          </a:bodyPr>
          <a:lstStyle/>
          <a:p>
            <a:r>
              <a:rPr lang="en-US" sz="2400" dirty="0"/>
              <a:t>Complete the evaluation rating in the RIMS Mobile App.</a:t>
            </a:r>
          </a:p>
          <a:p>
            <a:r>
              <a:rPr lang="en-US" sz="2400" dirty="0"/>
              <a:t>Attendee feedback is very important to determine the success and help make improvements.</a:t>
            </a:r>
          </a:p>
          <a:p>
            <a:r>
              <a:rPr lang="en-US" sz="2400" dirty="0"/>
              <a:t>Enjoy the next session.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b="1" i="1" dirty="0"/>
              <a:t>(Remove this slide from your PPT)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4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SESSION TITLE </a:t>
            </a:r>
            <a:r>
              <a:rPr lang="en-US" sz="1275" dirty="0">
                <a:latin typeface="Arial"/>
                <a:cs typeface="Arial"/>
              </a:rPr>
              <a:t>(Arial 28pt Bold)</a:t>
            </a:r>
            <a:br>
              <a:rPr lang="en-US" sz="1275" dirty="0">
                <a:latin typeface="Arial"/>
                <a:cs typeface="Arial"/>
              </a:rPr>
            </a:br>
            <a:r>
              <a:rPr lang="en-US" sz="1275" dirty="0">
                <a:latin typeface="Arial"/>
                <a:cs typeface="Arial"/>
              </a:rPr>
              <a:t>(Imperative you use the copy edited title)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Arial"/>
                <a:cs typeface="Arial"/>
              </a:rPr>
              <a:t>Speakers</a:t>
            </a:r>
            <a:r>
              <a:rPr lang="en-US" sz="1500" b="1" dirty="0">
                <a:latin typeface="Arial"/>
                <a:cs typeface="Arial"/>
              </a:rPr>
              <a:t>:</a:t>
            </a:r>
            <a:r>
              <a:rPr lang="en-US" sz="1350" b="1" dirty="0">
                <a:latin typeface="Arial"/>
                <a:cs typeface="Arial"/>
              </a:rPr>
              <a:t> </a:t>
            </a:r>
            <a:r>
              <a:rPr lang="en-US" sz="1125" dirty="0">
                <a:latin typeface="Arial"/>
                <a:cs typeface="Arial"/>
              </a:rPr>
              <a:t>(Arial 18pt Bold)</a:t>
            </a:r>
          </a:p>
          <a:p>
            <a:r>
              <a:rPr lang="en-US" sz="1800" dirty="0">
                <a:cs typeface="Arial"/>
              </a:rPr>
              <a:t>First Name Last Name</a:t>
            </a:r>
            <a:r>
              <a:rPr lang="en-US" sz="1400" dirty="0">
                <a:cs typeface="Arial"/>
              </a:rPr>
              <a:t>, Title, Company (Arial 16/20pt)</a:t>
            </a:r>
          </a:p>
          <a:p>
            <a:r>
              <a:rPr lang="en-US" sz="1800" dirty="0">
                <a:cs typeface="Arial"/>
              </a:rPr>
              <a:t>First Name Last Name</a:t>
            </a:r>
            <a:r>
              <a:rPr lang="en-US" sz="1400" dirty="0">
                <a:cs typeface="Arial"/>
              </a:rPr>
              <a:t>, Title Company (Arial 16/20pt)</a:t>
            </a:r>
          </a:p>
          <a:p>
            <a:pPr marL="0" indent="0">
              <a:buNone/>
            </a:pPr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US" sz="1400" dirty="0">
              <a:cs typeface="Arial"/>
            </a:endParaRPr>
          </a:p>
          <a:p>
            <a:pPr marL="0" indent="0">
              <a:buNone/>
            </a:pPr>
            <a:r>
              <a:rPr lang="en-US" sz="1400" dirty="0">
                <a:cs typeface="Arial"/>
              </a:rPr>
              <a:t>To view your session title and description – Login to the Speaker Service Center </a:t>
            </a:r>
            <a:r>
              <a:rPr lang="en-US" sz="1400" dirty="0">
                <a:cs typeface="Arial"/>
                <a:hlinkClick r:id="rId3"/>
              </a:rPr>
              <a:t>www.RIMS.org/SSC</a:t>
            </a:r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480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Learning Objectives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500" b="1" dirty="0">
                <a:latin typeface="Arial"/>
                <a:cs typeface="Arial"/>
              </a:rPr>
              <a:t>At the end of this session, you will: (list key learning objectives and takeaways that attendees will learn)</a:t>
            </a:r>
            <a:br>
              <a:rPr lang="en-US" sz="1500" b="1" dirty="0">
                <a:latin typeface="Arial"/>
                <a:cs typeface="Arial"/>
              </a:rPr>
            </a:br>
            <a:endParaRPr lang="en-US" sz="15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Learning Objective 1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Learning Objective 2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Learning Objective 3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(Arial 16pt, not bold)</a:t>
            </a:r>
          </a:p>
          <a:p>
            <a:pPr marL="457200" lvl="1" indent="0">
              <a:buNone/>
            </a:pPr>
            <a:endParaRPr lang="en-US" sz="12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2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2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2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200" dirty="0">
              <a:latin typeface="Arial"/>
              <a:cs typeface="Arial"/>
            </a:endParaRPr>
          </a:p>
          <a:p>
            <a:pPr marL="0" indent="0">
              <a:buNone/>
            </a:pPr>
            <a:br>
              <a:rPr lang="en-US" sz="1600" dirty="0">
                <a:latin typeface="Arial"/>
                <a:cs typeface="Arial"/>
              </a:rPr>
            </a:b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04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(Arial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Do not clutter your slide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Less is more (Arial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Graphs and video clips are encouraged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The meeting room will have Wi-Fi (Arial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No sales pitches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If your session is reported to management as selling your service or company, you will prohibited from speaking at a future RIMS event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Speaker Center Room 401-402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>
                <a:latin typeface="Arial"/>
                <a:cs typeface="Arial"/>
              </a:rPr>
              <a:t>Colorado Convention </a:t>
            </a:r>
            <a:r>
              <a:rPr lang="en-US" sz="1200" dirty="0">
                <a:latin typeface="Arial"/>
                <a:cs typeface="Arial"/>
              </a:rPr>
              <a:t>Center.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All speakers </a:t>
            </a:r>
            <a:r>
              <a:rPr lang="en-US" sz="1200" b="1" u="sng" dirty="0">
                <a:latin typeface="Arial"/>
                <a:cs typeface="Arial"/>
              </a:rPr>
              <a:t>MUST</a:t>
            </a:r>
            <a:r>
              <a:rPr lang="en-US" sz="1200" dirty="0">
                <a:latin typeface="Arial"/>
                <a:cs typeface="Arial"/>
              </a:rPr>
              <a:t> report to this room to pick up name badges and review presentations with the audio-visual technician at least 4 hours before the session begins.</a:t>
            </a:r>
          </a:p>
        </p:txBody>
      </p:sp>
    </p:spTree>
    <p:extLst>
      <p:ext uri="{BB962C8B-B14F-4D97-AF65-F5344CB8AC3E}">
        <p14:creationId xmlns:p14="http://schemas.microsoft.com/office/powerpoint/2010/main" val="396112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2467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722</Words>
  <Application>Microsoft Office PowerPoint</Application>
  <PresentationFormat>Widescreen</PresentationFormat>
  <Paragraphs>91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Speaking Tips</vt:lpstr>
      <vt:lpstr>Effective Presentations -The 3 Cs</vt:lpstr>
      <vt:lpstr>Important Information</vt:lpstr>
      <vt:lpstr>PowerPoint/Handouts</vt:lpstr>
      <vt:lpstr>Remind the Attendees to</vt:lpstr>
      <vt:lpstr>SESSION TITLE (Arial 28pt Bold) (Imperative you use the copy edited title)</vt:lpstr>
      <vt:lpstr>Learning Objectives(Arial 44pt bold)</vt:lpstr>
      <vt:lpstr>Header &amp; Reminders (Arial 44pt bold)</vt:lpstr>
      <vt:lpstr>PowerPoint Presentation</vt:lpstr>
      <vt:lpstr>Contact Information</vt:lpstr>
    </vt:vector>
  </TitlesOfParts>
  <Company>Risk and Insurance Mgmt Society,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Persaud, Kamy</dc:creator>
  <cp:lastModifiedBy>Persaud, Kamy</cp:lastModifiedBy>
  <cp:revision>82</cp:revision>
  <dcterms:created xsi:type="dcterms:W3CDTF">2015-12-04T14:41:20Z</dcterms:created>
  <dcterms:modified xsi:type="dcterms:W3CDTF">2020-02-26T16:02:21Z</dcterms:modified>
</cp:coreProperties>
</file>